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85" r:id="rId3"/>
    <p:sldId id="259" r:id="rId4"/>
    <p:sldId id="258" r:id="rId5"/>
    <p:sldId id="263" r:id="rId6"/>
    <p:sldId id="262" r:id="rId7"/>
    <p:sldId id="260" r:id="rId8"/>
    <p:sldId id="264" r:id="rId9"/>
    <p:sldId id="261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76"/>
  </p:normalViewPr>
  <p:slideViewPr>
    <p:cSldViewPr snapToGrid="0" showGuides="1">
      <p:cViewPr varScale="1">
        <p:scale>
          <a:sx n="114" d="100"/>
          <a:sy n="114" d="100"/>
        </p:scale>
        <p:origin x="1800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CC9E5-3427-5646-AD6C-097A79326E6F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C52DA-1A92-2F45-84C5-01F31AE42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220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CC9E5-3427-5646-AD6C-097A79326E6F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C52DA-1A92-2F45-84C5-01F31AE42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744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CC9E5-3427-5646-AD6C-097A79326E6F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C52DA-1A92-2F45-84C5-01F31AE42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703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CC9E5-3427-5646-AD6C-097A79326E6F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C52DA-1A92-2F45-84C5-01F31AE42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490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CC9E5-3427-5646-AD6C-097A79326E6F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C52DA-1A92-2F45-84C5-01F31AE42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487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CC9E5-3427-5646-AD6C-097A79326E6F}" type="datetimeFigureOut">
              <a:rPr lang="en-US" smtClean="0"/>
              <a:t>8/5/24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C52DA-1A92-2F45-84C5-01F31AE42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968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CC9E5-3427-5646-AD6C-097A79326E6F}" type="datetimeFigureOut">
              <a:rPr lang="en-US" smtClean="0"/>
              <a:t>8/5/24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C52DA-1A92-2F45-84C5-01F31AE42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776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CC9E5-3427-5646-AD6C-097A79326E6F}" type="datetimeFigureOut">
              <a:rPr lang="en-US" smtClean="0"/>
              <a:t>8/5/24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C52DA-1A92-2F45-84C5-01F31AE42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994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CC9E5-3427-5646-AD6C-097A79326E6F}" type="datetimeFigureOut">
              <a:rPr lang="en-US" smtClean="0"/>
              <a:t>8/5/24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C52DA-1A92-2F45-84C5-01F31AE42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475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CC9E5-3427-5646-AD6C-097A79326E6F}" type="datetimeFigureOut">
              <a:rPr lang="en-US" smtClean="0"/>
              <a:t>8/5/24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C52DA-1A92-2F45-84C5-01F31AE42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747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CC9E5-3427-5646-AD6C-097A79326E6F}" type="datetimeFigureOut">
              <a:rPr lang="en-US" smtClean="0"/>
              <a:t>8/5/24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C52DA-1A92-2F45-84C5-01F31AE42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338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07CC9E5-3427-5646-AD6C-097A79326E6F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F5C52DA-1A92-2F45-84C5-01F31AE424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065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3571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968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208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extBox 125">
            <a:extLst>
              <a:ext uri="{FF2B5EF4-FFF2-40B4-BE49-F238E27FC236}">
                <a16:creationId xmlns:a16="http://schemas.microsoft.com/office/drawing/2014/main" id="{6507F31C-39B7-18B8-0CE2-092EA330949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552019" y="1994912"/>
            <a:ext cx="41643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>
                <a:latin typeface="APLPAPATROLL" panose="02000603000000000000" pitchFamily="2" charset="0"/>
                <a:ea typeface="APLPAPATROLL" panose="02000603000000000000" pitchFamily="2" charset="0"/>
              </a:rPr>
              <a:t>Mr. Smith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868021E2-EE89-2336-F255-B63A441A352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549625" y="4515107"/>
            <a:ext cx="40732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I am so excited to start my 9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year at West Elementary! I love teaching counseling lessons, running groups, and meeting with students one-on-one. I can’t wait to get to know you!</a:t>
            </a:r>
          </a:p>
        </p:txBody>
      </p:sp>
      <p:pic>
        <p:nvPicPr>
          <p:cNvPr id="130" name="Picture 129" descr="A person sitting on the floor with a computer&#10;&#10;Description automatically generated">
            <a:extLst>
              <a:ext uri="{FF2B5EF4-FFF2-40B4-BE49-F238E27FC236}">
                <a16:creationId xmlns:a16="http://schemas.microsoft.com/office/drawing/2014/main" id="{46F1DE35-DA8C-32B2-E95C-9B1775EE39AD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6"/>
          <a:srcRect l="29583" t="20038" r="17327"/>
          <a:stretch/>
        </p:blipFill>
        <p:spPr>
          <a:xfrm>
            <a:off x="516635" y="1609574"/>
            <a:ext cx="2558814" cy="254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15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3338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583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7391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499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9671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5387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81134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237</TotalTime>
  <Words>40</Words>
  <Application>Microsoft Macintosh PowerPoint</Application>
  <PresentationFormat>On-screen Show (4:3)</PresentationFormat>
  <Paragraphs>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APLPAPATROLL</vt:lpstr>
      <vt:lpstr>APLPAPATROLL</vt:lpstr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9</cp:revision>
  <dcterms:created xsi:type="dcterms:W3CDTF">2024-07-19T20:58:09Z</dcterms:created>
  <dcterms:modified xsi:type="dcterms:W3CDTF">2024-08-05T23:10:34Z</dcterms:modified>
</cp:coreProperties>
</file>